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99F2A-497B-4D25-95F0-9375486677EF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0" y="1524000"/>
            <a:ext cx="3962400" cy="3581400"/>
          </a:xfrm>
        </p:spPr>
        <p:txBody>
          <a:bodyPr>
            <a:noAutofit/>
          </a:bodyPr>
          <a:lstStyle/>
          <a:p>
            <a:r>
              <a:rPr lang="en-US" sz="8800" dirty="0" smtClean="0">
                <a:latin typeface="ZB Manuscript Bold" pitchFamily="2" charset="0"/>
              </a:rPr>
              <a:t>Curious George</a:t>
            </a:r>
            <a:r>
              <a:rPr lang="en-US" sz="6600" dirty="0" smtClean="0">
                <a:latin typeface="ZB Manuscript Bold" pitchFamily="2" charset="0"/>
              </a:rPr>
              <a:t/>
            </a:r>
            <a:br>
              <a:rPr lang="en-US" sz="6600" dirty="0" smtClean="0">
                <a:latin typeface="ZB Manuscript Bold" pitchFamily="2" charset="0"/>
              </a:rPr>
            </a:br>
            <a:r>
              <a:rPr lang="en-US" sz="4800" dirty="0" smtClean="0">
                <a:latin typeface="ZB Manuscript Bold" pitchFamily="2" charset="0"/>
              </a:rPr>
              <a:t>H.A. Rey</a:t>
            </a:r>
            <a:br>
              <a:rPr lang="en-US" sz="4800" dirty="0" smtClean="0">
                <a:latin typeface="ZB Manuscript Bold" pitchFamily="2" charset="0"/>
              </a:rPr>
            </a:br>
            <a:r>
              <a:rPr lang="en-US" sz="4800" dirty="0" smtClean="0">
                <a:latin typeface="ZB Manuscript Bold" pitchFamily="2" charset="0"/>
              </a:rPr>
              <a:t/>
            </a:r>
            <a:br>
              <a:rPr lang="en-US" sz="4800" dirty="0" smtClean="0">
                <a:latin typeface="ZB Manuscript Bold" pitchFamily="2" charset="0"/>
              </a:rPr>
            </a:br>
            <a:r>
              <a:rPr lang="en-US" sz="2000" dirty="0" smtClean="0">
                <a:latin typeface="ZB Manuscript Bold" pitchFamily="2" charset="0"/>
              </a:rPr>
              <a:t>Old Wire Road Elementary</a:t>
            </a:r>
            <a:r>
              <a:rPr lang="en-US" sz="2000" smtClean="0">
                <a:latin typeface="ZB Manuscript Bold" pitchFamily="2" charset="0"/>
              </a:rPr>
              <a:t/>
            </a:r>
            <a:br>
              <a:rPr lang="en-US" sz="2000" smtClean="0">
                <a:latin typeface="ZB Manuscript Bold" pitchFamily="2" charset="0"/>
              </a:rPr>
            </a:br>
            <a:r>
              <a:rPr lang="en-US" sz="2000" smtClean="0">
                <a:latin typeface="ZB Manuscript Bold" pitchFamily="2" charset="0"/>
              </a:rPr>
              <a:t>Kindergarten</a:t>
            </a:r>
            <a:endParaRPr lang="en-US" sz="4800" dirty="0">
              <a:latin typeface="ZB Manuscript Bold" pitchFamily="2" charset="0"/>
            </a:endParaRPr>
          </a:p>
        </p:txBody>
      </p:sp>
      <p:pic>
        <p:nvPicPr>
          <p:cNvPr id="10242" name="Picture 2" descr="http://t0.gstatic.com/images?q=tbn:ANd9GcR0G0FziQ-hXxUX192aZvUe5NiAajB7TQUdkClebhiMTtSxqpm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372763">
            <a:off x="809632" y="737599"/>
            <a:ext cx="3886200" cy="47904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Which word goes with this picture?</a:t>
            </a:r>
            <a:br>
              <a:rPr lang="en-US" b="1" dirty="0" smtClean="0"/>
            </a:br>
            <a:r>
              <a:rPr lang="en-US" b="1" dirty="0" smtClean="0">
                <a:solidFill>
                  <a:srgbClr val="002060"/>
                </a:solidFill>
              </a:rPr>
              <a:t> (curious, fascinated, whisked)</a:t>
            </a:r>
            <a:endParaRPr lang="en-US" dirty="0"/>
          </a:p>
        </p:txBody>
      </p:sp>
      <p:sp>
        <p:nvSpPr>
          <p:cNvPr id="1026" name="AutoShape 2" descr="data:image/jpeg;base64,/9j/4AAQSkZJRgABAQAAAQABAAD/2wBDAAkGBwgHBgkIBwgKCgkLDRYPDQwMDRsUFRAWIB0iIiAdHx8kKDQsJCYxJx8fLT0tMTU3Ojo6Iys/RD84QzQ5Ojf/2wBDAQoKCg0MDRoPDxo3JR8lNzc3Nzc3Nzc3Nzc3Nzc3Nzc3Nzc3Nzc3Nzc3Nzc3Nzc3Nzc3Nzc3Nzc3Nzc3Nzc3Nzf/wAARCAB6ANUDASIAAhEBAxEB/8QAGwABAQADAQEBAAAAAAAAAAAAAAUBBAYCAwf/xABKEAABAwMCAwQEBwwHCQAAAAABAAIDBAURBiESMUETUWFxFBUiMiNCUnKBodMWJTNVYpGSscHCw9IHJjVTVGOjJDQ2Q4KElJXi/8QAFAEBAAAAAAAAAAAAAAAAAAAAAP/EABQRAQAAAAAAAAAAAAAAAAAAAAD/2gAMAwEAAhEDEQA/AP3FERAREQEREBERAREQEREBFKvGoKG0SwwVDny1c5PY0tOwyTSd5DRvjvJ2HUrFuvFRVzNZUWW40TXA+3UGHA8+CRx+pBWRYysoCIiAiIgIiICIiAiIgIiICIiAiIgIiICZRSNV3V1l09XXGMNMkEeWcfu8ROAT4ZKCvlYyO8KANMwzxl1bc7pUVDsO7dtbJEGnvY1hDWj6PzqbpK93B9VBb7pUR1TKllQ6jqGxlr3tgl7M8fQkgtdkY5nZB2J5ZUivvjIKs0NDBLX1wGXQwYAjzyMjz7LOecHcjkCvGrrw2z2d0raiGnmme2GKab3Iyeb3eDWguPzVzrNZWCzWuWHTjJrzJE10s0lMCWFx3dJNPjhBOck7nw6IJUGjdbD1xXMudrp7tdXjiqfbe+ni3+CYcYAG2+PrXwr6B+mIKaOq0pRz9pJwzXa4XCSohj2955LS5mfING2+6/UqE1DqSF1Y2NtQWgyNiJLWnuBO58+q+ksbJY3RyNa9jhhzXDIIPMEII2naavpoz6SygbDIA5vocsjm5wOQdsBz5eCudFyGn4nab1HJpwFzrXUxOqrZxf8AIwQJIc9wLg5vcCR0369BMrrlVU1T2UVnrqpmAe1hMXD5e08H6lrC+V2B/Vu6/pQfaK4iCN64rsZ+5+5DltxwfaL162rdvvDcN/y4dv8AUVdEEr1pW4/sOv8A04f51j1rW/iG4fpw/wA6rIgmwXCrkcA+0VcQJxl74tvzPKohZRAREQEREBERAREQEREBSdU2s3rT1fbWlgfURFrOMZbxcxnwyAqyIOKsVmjuVq46atu9tpHSSxS26Kra9jS15Y5rH4Lmty0gBjm4HQL7aWpZLjV015dBFRUFHDLSW6gixmNvEGvc/G2fgwA0e7g75KoaHi7LTcGMYkmqJgd9w+Z7wd/nLFgc2mvV9tgIxHMyrYwA+y2YHO/jIyU/mQNQxPnuNExsYeRT1RjB/vOAAY+hzhnz71zmk3X216WpbPU6YudY1kBjfNNNSxFzcH2eHtCeWwz4ZK6jU7XR01PXwcJqKCbt2Mc8N7RuC2Ru+2SxzseIC1KuquV+dTN09VRU1rmhE0l0bwyOcCSAyJp2DsDJc4EDI2JzgK2noqmCw26GubwVMdLGyVvEHYcGgHcZB3VBfCANpKRjZah72xNw6adwycdXHYKdV6p0/SAmpvduixz4qlgx9aDU1O13r3S74h8IK+RriP7swScQ8shn1LoxyXA0mqbNdNVSXE3KH0G3RGnpODLu2kfgySDAOwAa0d/tdMFdrQV9JcIGz0NTFURHk+N3EPLzQeLjJXxsYbbTU87yfbE85iAHgQ12VoOqtRgHhtVtJxt98X7/AOiraIIYrNS7cVmtw78XJx/hL6+mXzfNppPDFcfs1XRBMbV3brbIfoq//levSrp+LIv/ACh/KqKIJwq7n1tjPoqQf2Lwa+5g/wBjPPlUxqoiCbHW3BzsPtMjB39vGf2rehe98bXSMMbyN2Eg48MhfREBERAREQEREBERAWHbtPksrHTZBE0S4HSlqAOSymax3g5uxHmCCPoXwv8AarFBVTX27zTQHsmxSOFXJGxzWl3CC1pAccvONid9lpXulqtMUNbcbNcxTwOe6QUE9MJ2OmefdiAc1wc952bxYy7kFtWSyVdTPDedUGOa6AZhp2ZMNED0YDzfjm878wMBBCpdNU11k47Vpq32qhcSTV19IH1Mud8sjPu52OX7/kqzPYpdP0b6rTczozFHxS0boQ+KpI3LgxnDwyHfduASd2ldTgdyzhBy9Dpr1iG12rGtrq1/tilc7ipqXuaxnIkZwXkEnfkNlepqCjo24paWCEd0UTW/qC2HuaxjnPcGtaMkk4AC55l/q7v/AMNULKmn/wAfVPMcDhnfgwC6TzwGn5SC5RVMFbSRVVJIJIJmh8bxycDyK5l9OLd/SRTS0wcyK60E3pDWn2XSxGPDiOXFwuxnngL76ONRbWTafuMjHVVK50sT2N4WywPcS0tB6NJLCOmB3hfW9ZbqnTkmcAuqYz45jz+6g6FFqXN1e2mzaoqaWo4h7NTK6NmOu7WuOfoUyKXVTgO2o7Mw9eGrld/DCC8ikxHUDvwzLZH8x8j/ANYCy9l+J+DqLa0eMDz++EFVFHdDqEsIbXW1ruh9EecfR2iwKfUO2bnbj34oH/aoLKKaKe7dblTfRRn+dH0l1cRi6MZ38NKP2uKCkiltt9wzl96qD4NgiH7pW5TQyxZ7Sqmnzy7QMGP0WhBsIiICIiAsZWJeMRP7PBfwnhzyz0XI2Oo1DdLVHWwXambVtcY6qkqKL2I5W7PjBa4OHtfGPFtg4QdgvnLNHFG+SV7WRsBc5ziAGgcyT0Ue1X8zVT7fdqf1fco2GQxOfxRzMHN8T9uJo68iNsgZC14QdUTCaTayRuzFHj/fXA54z/lg8h8bGeWEHqOqvF8cJbY9lut2fYqJoS+acd7WHAY3uLsk9w2K9TW7UceHUd/gkcObKygDmnyLHNI+vyV8DCyg4m4N1A29UNdebTDW0FDxvjjtkxe9sp2bIWPDScNLtgT72wJXWW2uhuNHHVU4lEb84EsTo3gg4ILXAEHPetnCygIiIIurYKSWyzy3KR4oqUGoqImuDWzsYCeBx+STjI64wdiQc6Ot81r0taqGp/DwUsbJBjGHY3H51qXqRt8uTLDAHPp4nMmuUjfda0bthJ+U44JHyAc+8M9Ig5fU7nVN5tdHa2O9bxSNnE42ZBBxYk4z1DxkBnMkZ24eIbOqqapZHT3ikfxSWvtJzTEDFQzhw5uejsZ4Tyzz2Knaopaij1HQXuOn7SiYWCsfE1zpWBnaBhDGglzfhXZ7uazddSx3a3VFv09TVlbV1UToWSCleyKEuGON73gAAZzjmcbIOqppWTwMljOWSNDm+R3X1XwoYG0tHDTs92KNrG+QGF90BERAREQEREBERAREQEREBcte436euLtQ0kTnUkoDbrDGMnhHuzgdXM5O6lvzQF1K8vaHtLXAFpGCCMghBMuVqteoKSAV8EVXCC2WJ2duXMEdCCQRyIJB2KpjhY0AYDQNgOQC5Snor1p6pfb7HRxVlrmdxUxnqOzbQfKYRguczq0NBxnGwwRuHT01wIfqC5TVYPOkgzBTddi0HieN/jOI2GwQeq+/vmkdSacgbcawO4XycXDTwd5fJyJHyG5dy5DdamNTWN3ayyfdBSPPFK1kbYaiE9eAe69vc04cO9x2XSU1NBSQMgpYYoYY2hrI4mBrWDuAGwX1xsgk2rUdoujuzpq2MVAGX003wc0e+Pajdhw/Mq2Vo3GzWy6BnrO30tXwHLTPC15ae8EjY+IXK3rRFLTVEVxs1K+URNLZrcaqRrZ25zlh4sNkHTOx5HGcgOvuFwordTmevq4aaIfHleGj61DddbpeyIbDTS0lI73rnVxcOB/lROw5x8XANH5XJedNWvTFbHHdLXRRSzMc5va1LXSTQSDZzTx5cxw3BGy6cDCDlLJAdOagks5mnlo7g11VTSzvL39sPwrC488jhePN/QLrFF1PaZrpRwuoZo4LhSTsnpZ3gkNcDgg434XNLmnz8FrOrNWscQLLaJR8oXSRmfo7E/rQdFkLzKXdm/suEyYPCHHAz0z4KB/WO5zCGpjhtFMzHHLTzieWU9zCWgNHeSM9wHNagmqdKXFvpdTUVdkrJWsbNPI6SSilIAHG45zG49T7pIHI7BUc7UhPswWlvnPKf3AsZ1KR7loH/XKf2BWQcrKCS1t/Iw59saccwyR2/lkLyINRYOa6189j6HJsO78KrCIJHY6g/wAba89/ocn2q99hfcD74W4Hr/sDz/GVREEr0e/fjO3f+vf9svPot9PO7UQ8re77VV0QSm0l6yOO60pHXFCR/EVOMODAHuDnAbkDGfoXpEBERAREQEREDCYREBERAWMBZRBz11sM7a592sE7aO5nBla4fAVgG2JWjrjYPG48RsvvaNQQ1s/oNZE+hujQS+jnO7gObo3cnt5bjvGcK0d1o3W0UF4pxBcqSKoYCHN4xuxw5Fp5g+IQbuyl3K/W+3z+iyzGWsLeJtJTtMsxHLPA3cDJG5wBncrUZpWLeOW73mWm24ad9a4AY5e0MPPLq4565VO22qgtUJit1HBTMJyREwNye89580EepuOpnQPqqOyQMhjw4U1RUA1EwB3ADfYacbjLjvscLfoK22altUnZhs9NK10NRBMzDmnk6ORp3B5ggqsFIuWnqSuqvTWPno6/h4fS6STs3kDOA7m14GTgOBAygm2SsmslyZp26zOkikH3rrJDkzsA3ieesjR1+MN+YKuXGS4sbF6tp6aYl2JPSJnRhoxzGGuzvjbZRqvTNbcRFBdr3JV0cczJuy9FjY5zmODm+2BtuBnAHVdKNggmMkvjh8JT2+M+E73fuheHjUJJ7N9qaPymSOx9YVdEEiOPUOB2tXa8534aWT7RfQw3vO1dbx/2Tz/FVNEEswXsje5ULfm0Lv2ylZNLdXNwLpG094pB/MqaINCmpa6N4dUXJ8wHNvYsaCt8ckRAREQEREBERAREQEREBERAREQEREBERAREQEREBERAREQEREBERB//2Q=="/>
          <p:cNvSpPr>
            <a:spLocks noChangeAspect="1" noChangeArrowheads="1"/>
          </p:cNvSpPr>
          <p:nvPr/>
        </p:nvSpPr>
        <p:spPr bwMode="auto">
          <a:xfrm>
            <a:off x="0" y="-469900"/>
            <a:ext cx="1685925" cy="9620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data:image/jpeg;base64,/9j/4AAQSkZJRgABAQAAAQABAAD/2wBDAAkGBwgHBgkIBwgKCgkLDRYPDQwMDRsUFRAWIB0iIiAdHx8kKDQsJCYxJx8fLT0tMTU3Ojo6Iys/RD84QzQ5Ojf/2wBDAQoKCg0MDRoPDxo3JR8lNzc3Nzc3Nzc3Nzc3Nzc3Nzc3Nzc3Nzc3Nzc3Nzc3Nzc3Nzc3Nzc3Nzc3Nzc3Nzc3Nzf/wAARCAB6ANUDASIAAhEBAxEB/8QAGwABAQADAQEBAAAAAAAAAAAAAAUBBAYCAwf/xABKEAABAwMCAwQEBwwHCQAAAAABAAIDBAURBiESMUETUWFxFBUiMiNCUnKBodMWJTNVYpGSscHCw9IHJjVTVGOjJDQ2Q4KElJXi/8QAFAEBAAAAAAAAAAAAAAAAAAAAAP/EABQRAQAAAAAAAAAAAAAAAAAAAAD/2gAMAwEAAhEDEQA/AP3FERAREQEREBERAREQEREBFKvGoKG0SwwVDny1c5PY0tOwyTSd5DRvjvJ2HUrFuvFRVzNZUWW40TXA+3UGHA8+CRx+pBWRYysoCIiAiIgIiICIiAiIgIiICIiAiIgIiICZRSNV3V1l09XXGMNMkEeWcfu8ROAT4ZKCvlYyO8KANMwzxl1bc7pUVDsO7dtbJEGnvY1hDWj6PzqbpK93B9VBb7pUR1TKllQ6jqGxlr3tgl7M8fQkgtdkY5nZB2J5ZUivvjIKs0NDBLX1wGXQwYAjzyMjz7LOecHcjkCvGrrw2z2d0raiGnmme2GKab3Iyeb3eDWguPzVzrNZWCzWuWHTjJrzJE10s0lMCWFx3dJNPjhBOck7nw6IJUGjdbD1xXMudrp7tdXjiqfbe+ni3+CYcYAG2+PrXwr6B+mIKaOq0pRz9pJwzXa4XCSohj2955LS5mfING2+6/UqE1DqSF1Y2NtQWgyNiJLWnuBO58+q+ksbJY3RyNa9jhhzXDIIPMEII2naavpoz6SygbDIA5vocsjm5wOQdsBz5eCudFyGn4nab1HJpwFzrXUxOqrZxf8AIwQJIc9wLg5vcCR0369BMrrlVU1T2UVnrqpmAe1hMXD5e08H6lrC+V2B/Vu6/pQfaK4iCN64rsZ+5+5DltxwfaL162rdvvDcN/y4dv8AUVdEEr1pW4/sOv8A04f51j1rW/iG4fpw/wA6rIgmwXCrkcA+0VcQJxl74tvzPKohZRAREQEREBERAREQEREBSdU2s3rT1fbWlgfURFrOMZbxcxnwyAqyIOKsVmjuVq46atu9tpHSSxS26Kra9jS15Y5rH4Lmty0gBjm4HQL7aWpZLjV015dBFRUFHDLSW6gixmNvEGvc/G2fgwA0e7g75KoaHi7LTcGMYkmqJgd9w+Z7wd/nLFgc2mvV9tgIxHMyrYwA+y2YHO/jIyU/mQNQxPnuNExsYeRT1RjB/vOAAY+hzhnz71zmk3X216WpbPU6YudY1kBjfNNNSxFzcH2eHtCeWwz4ZK6jU7XR01PXwcJqKCbt2Mc8N7RuC2Ru+2SxzseIC1KuquV+dTN09VRU1rmhE0l0bwyOcCSAyJp2DsDJc4EDI2JzgK2noqmCw26GubwVMdLGyVvEHYcGgHcZB3VBfCANpKRjZah72xNw6adwycdXHYKdV6p0/SAmpvduixz4qlgx9aDU1O13r3S74h8IK+RriP7swScQ8shn1LoxyXA0mqbNdNVSXE3KH0G3RGnpODLu2kfgySDAOwAa0d/tdMFdrQV9JcIGz0NTFURHk+N3EPLzQeLjJXxsYbbTU87yfbE85iAHgQ12VoOqtRgHhtVtJxt98X7/AOiraIIYrNS7cVmtw78XJx/hL6+mXzfNppPDFcfs1XRBMbV3brbIfoq//levSrp+LIv/ACh/KqKIJwq7n1tjPoqQf2Lwa+5g/wBjPPlUxqoiCbHW3BzsPtMjB39vGf2rehe98bXSMMbyN2Eg48MhfREBERAREQEREBERAWHbtPksrHTZBE0S4HSlqAOSymax3g5uxHmCCPoXwv8AarFBVTX27zTQHsmxSOFXJGxzWl3CC1pAccvONid9lpXulqtMUNbcbNcxTwOe6QUE9MJ2OmefdiAc1wc952bxYy7kFtWSyVdTPDedUGOa6AZhp2ZMNED0YDzfjm878wMBBCpdNU11k47Vpq32qhcSTV19IH1Mud8sjPu52OX7/kqzPYpdP0b6rTczozFHxS0boQ+KpI3LgxnDwyHfduASd2ldTgdyzhBy9Dpr1iG12rGtrq1/tilc7ipqXuaxnIkZwXkEnfkNlepqCjo24paWCEd0UTW/qC2HuaxjnPcGtaMkk4AC55l/q7v/AMNULKmn/wAfVPMcDhnfgwC6TzwGn5SC5RVMFbSRVVJIJIJmh8bxycDyK5l9OLd/SRTS0wcyK60E3pDWn2XSxGPDiOXFwuxnngL76ONRbWTafuMjHVVK50sT2N4WywPcS0tB6NJLCOmB3hfW9ZbqnTkmcAuqYz45jz+6g6FFqXN1e2mzaoqaWo4h7NTK6NmOu7WuOfoUyKXVTgO2o7Mw9eGrld/DCC8ikxHUDvwzLZH8x8j/ANYCy9l+J+DqLa0eMDz++EFVFHdDqEsIbXW1ruh9EecfR2iwKfUO2bnbj34oH/aoLKKaKe7dblTfRRn+dH0l1cRi6MZ38NKP2uKCkiltt9wzl96qD4NgiH7pW5TQyxZ7Sqmnzy7QMGP0WhBsIiICIiAsZWJeMRP7PBfwnhzyz0XI2Oo1DdLVHWwXambVtcY6qkqKL2I5W7PjBa4OHtfGPFtg4QdgvnLNHFG+SV7WRsBc5ziAGgcyT0Ue1X8zVT7fdqf1fco2GQxOfxRzMHN8T9uJo68iNsgZC14QdUTCaTayRuzFHj/fXA54z/lg8h8bGeWEHqOqvF8cJbY9lut2fYqJoS+acd7WHAY3uLsk9w2K9TW7UceHUd/gkcObKygDmnyLHNI+vyV8DCyg4m4N1A29UNdebTDW0FDxvjjtkxe9sp2bIWPDScNLtgT72wJXWW2uhuNHHVU4lEb84EsTo3gg4ILXAEHPetnCygIiIIurYKSWyzy3KR4oqUGoqImuDWzsYCeBx+STjI64wdiQc6Ot81r0taqGp/DwUsbJBjGHY3H51qXqRt8uTLDAHPp4nMmuUjfda0bthJ+U44JHyAc+8M9Ig5fU7nVN5tdHa2O9bxSNnE42ZBBxYk4z1DxkBnMkZ24eIbOqqapZHT3ikfxSWvtJzTEDFQzhw5uejsZ4Tyzz2Knaopaij1HQXuOn7SiYWCsfE1zpWBnaBhDGglzfhXZ7uazddSx3a3VFv09TVlbV1UToWSCleyKEuGON73gAAZzjmcbIOqppWTwMljOWSNDm+R3X1XwoYG0tHDTs92KNrG+QGF90BERAREQEREBERAREQEREBcte436euLtQ0kTnUkoDbrDGMnhHuzgdXM5O6lvzQF1K8vaHtLXAFpGCCMghBMuVqteoKSAV8EVXCC2WJ2duXMEdCCQRyIJB2KpjhY0AYDQNgOQC5Snor1p6pfb7HRxVlrmdxUxnqOzbQfKYRguczq0NBxnGwwRuHT01wIfqC5TVYPOkgzBTddi0HieN/jOI2GwQeq+/vmkdSacgbcawO4XycXDTwd5fJyJHyG5dy5DdamNTWN3ayyfdBSPPFK1kbYaiE9eAe69vc04cO9x2XSU1NBSQMgpYYoYY2hrI4mBrWDuAGwX1xsgk2rUdoujuzpq2MVAGX003wc0e+Pajdhw/Mq2Vo3GzWy6BnrO30tXwHLTPC15ae8EjY+IXK3rRFLTVEVxs1K+URNLZrcaqRrZ25zlh4sNkHTOx5HGcgOvuFwordTmevq4aaIfHleGj61DddbpeyIbDTS0lI73rnVxcOB/lROw5x8XANH5XJedNWvTFbHHdLXRRSzMc5va1LXSTQSDZzTx5cxw3BGy6cDCDlLJAdOagks5mnlo7g11VTSzvL39sPwrC488jhePN/QLrFF1PaZrpRwuoZo4LhSTsnpZ3gkNcDgg434XNLmnz8FrOrNWscQLLaJR8oXSRmfo7E/rQdFkLzKXdm/suEyYPCHHAz0z4KB/WO5zCGpjhtFMzHHLTzieWU9zCWgNHeSM9wHNagmqdKXFvpdTUVdkrJWsbNPI6SSilIAHG45zG49T7pIHI7BUc7UhPswWlvnPKf3AsZ1KR7loH/XKf2BWQcrKCS1t/Iw59saccwyR2/lkLyINRYOa6189j6HJsO78KrCIJHY6g/wAba89/ocn2q99hfcD74W4Hr/sDz/GVREEr0e/fjO3f+vf9svPot9PO7UQ8re77VV0QSm0l6yOO60pHXFCR/EVOMODAHuDnAbkDGfoXpEBERAREQEREDCYREBERAWMBZRBz11sM7a592sE7aO5nBla4fAVgG2JWjrjYPG48RsvvaNQQ1s/oNZE+hujQS+jnO7gObo3cnt5bjvGcK0d1o3W0UF4pxBcqSKoYCHN4xuxw5Fp5g+IQbuyl3K/W+3z+iyzGWsLeJtJTtMsxHLPA3cDJG5wBncrUZpWLeOW73mWm24ad9a4AY5e0MPPLq4565VO22qgtUJit1HBTMJyREwNye89580EepuOpnQPqqOyQMhjw4U1RUA1EwB3ADfYacbjLjvscLfoK22altUnZhs9NK10NRBMzDmnk6ORp3B5ggqsFIuWnqSuqvTWPno6/h4fS6STs3kDOA7m14GTgOBAygm2SsmslyZp26zOkikH3rrJDkzsA3ieesjR1+MN+YKuXGS4sbF6tp6aYl2JPSJnRhoxzGGuzvjbZRqvTNbcRFBdr3JV0cczJuy9FjY5zmODm+2BtuBnAHVdKNggmMkvjh8JT2+M+E73fuheHjUJJ7N9qaPymSOx9YVdEEiOPUOB2tXa8534aWT7RfQw3vO1dbx/2Tz/FVNEEswXsje5ULfm0Lv2ylZNLdXNwLpG094pB/MqaINCmpa6N4dUXJ8wHNvYsaCt8ckRAREQEREBERAREQEREBERAREQEREBERAREQEREBERAREQEREBERB//2Q=="/>
          <p:cNvSpPr>
            <a:spLocks noChangeAspect="1" noChangeArrowheads="1"/>
          </p:cNvSpPr>
          <p:nvPr/>
        </p:nvSpPr>
        <p:spPr bwMode="auto">
          <a:xfrm>
            <a:off x="0" y="-469900"/>
            <a:ext cx="1685925" cy="9620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BDAAkGBwgHBgkIBwgKCgkLDRYPDQwMDRsUFRAWIB0iIiAdHx8kKDQsJCYxJx8fLT0tMTU3Ojo6Iys/RD84QzQ5Ojf/2wBDAQoKCg0MDRoPDxo3JR8lNzc3Nzc3Nzc3Nzc3Nzc3Nzc3Nzc3Nzc3Nzc3Nzc3Nzc3Nzc3Nzc3Nzc3Nzc3Nzc3Nzf/wAARCAB6ANUDASIAAhEBAxEB/8QAGwABAQADAQEBAAAAAAAAAAAAAAUBBAYCAwf/xABKEAABAwMCAwQEBwwHCQAAAAABAAIDBAURBiESMUETUWFxFBUiMiNCUnKBodMWJTNVYpGSscHCw9IHJjVTVGOjJDQ2Q4KElJXi/8QAFAEBAAAAAAAAAAAAAAAAAAAAAP/EABQRAQAAAAAAAAAAAAAAAAAAAAD/2gAMAwEAAhEDEQA/AP3FERAREQEREBERAREQEREBFKvGoKG0SwwVDny1c5PY0tOwyTSd5DRvjvJ2HUrFuvFRVzNZUWW40TXA+3UGHA8+CRx+pBWRYysoCIiAiIgIiICIiAiIgIiICIiAiIgIiICZRSNV3V1l09XXGMNMkEeWcfu8ROAT4ZKCvlYyO8KANMwzxl1bc7pUVDsO7dtbJEGnvY1hDWj6PzqbpK93B9VBb7pUR1TKllQ6jqGxlr3tgl7M8fQkgtdkY5nZB2J5ZUivvjIKs0NDBLX1wGXQwYAjzyMjz7LOecHcjkCvGrrw2z2d0raiGnmme2GKab3Iyeb3eDWguPzVzrNZWCzWuWHTjJrzJE10s0lMCWFx3dJNPjhBOck7nw6IJUGjdbD1xXMudrp7tdXjiqfbe+ni3+CYcYAG2+PrXwr6B+mIKaOq0pRz9pJwzXa4XCSohj2955LS5mfING2+6/UqE1DqSF1Y2NtQWgyNiJLWnuBO58+q+ksbJY3RyNa9jhhzXDIIPMEII2naavpoz6SygbDIA5vocsjm5wOQdsBz5eCudFyGn4nab1HJpwFzrXUxOqrZxf8AIwQJIc9wLg5vcCR0369BMrrlVU1T2UVnrqpmAe1hMXD5e08H6lrC+V2B/Vu6/pQfaK4iCN64rsZ+5+5DltxwfaL162rdvvDcN/y4dv8AUVdEEr1pW4/sOv8A04f51j1rW/iG4fpw/wA6rIgmwXCrkcA+0VcQJxl74tvzPKohZRAREQEREBERAREQEREBSdU2s3rT1fbWlgfURFrOMZbxcxnwyAqyIOKsVmjuVq46atu9tpHSSxS26Kra9jS15Y5rH4Lmty0gBjm4HQL7aWpZLjV015dBFRUFHDLSW6gixmNvEGvc/G2fgwA0e7g75KoaHi7LTcGMYkmqJgd9w+Z7wd/nLFgc2mvV9tgIxHMyrYwA+y2YHO/jIyU/mQNQxPnuNExsYeRT1RjB/vOAAY+hzhnz71zmk3X216WpbPU6YudY1kBjfNNNSxFzcH2eHtCeWwz4ZK6jU7XR01PXwcJqKCbt2Mc8N7RuC2Ru+2SxzseIC1KuquV+dTN09VRU1rmhE0l0bwyOcCSAyJp2DsDJc4EDI2JzgK2noqmCw26GubwVMdLGyVvEHYcGgHcZB3VBfCANpKRjZah72xNw6adwycdXHYKdV6p0/SAmpvduixz4qlgx9aDU1O13r3S74h8IK+RriP7swScQ8shn1LoxyXA0mqbNdNVSXE3KH0G3RGnpODLu2kfgySDAOwAa0d/tdMFdrQV9JcIGz0NTFURHk+N3EPLzQeLjJXxsYbbTU87yfbE85iAHgQ12VoOqtRgHhtVtJxt98X7/AOiraIIYrNS7cVmtw78XJx/hL6+mXzfNppPDFcfs1XRBMbV3brbIfoq//levSrp+LIv/ACh/KqKIJwq7n1tjPoqQf2Lwa+5g/wBjPPlUxqoiCbHW3BzsPtMjB39vGf2rehe98bXSMMbyN2Eg48MhfREBERAREQEREBERAWHbtPksrHTZBE0S4HSlqAOSymax3g5uxHmCCPoXwv8AarFBVTX27zTQHsmxSOFXJGxzWl3CC1pAccvONid9lpXulqtMUNbcbNcxTwOe6QUE9MJ2OmefdiAc1wc952bxYy7kFtWSyVdTPDedUGOa6AZhp2ZMNED0YDzfjm878wMBBCpdNU11k47Vpq32qhcSTV19IH1Mud8sjPu52OX7/kqzPYpdP0b6rTczozFHxS0boQ+KpI3LgxnDwyHfduASd2ldTgdyzhBy9Dpr1iG12rGtrq1/tilc7ipqXuaxnIkZwXkEnfkNlepqCjo24paWCEd0UTW/qC2HuaxjnPcGtaMkk4AC55l/q7v/AMNULKmn/wAfVPMcDhnfgwC6TzwGn5SC5RVMFbSRVVJIJIJmh8bxycDyK5l9OLd/SRTS0wcyK60E3pDWn2XSxGPDiOXFwuxnngL76ONRbWTafuMjHVVK50sT2N4WywPcS0tB6NJLCOmB3hfW9ZbqnTkmcAuqYz45jz+6g6FFqXN1e2mzaoqaWo4h7NTK6NmOu7WuOfoUyKXVTgO2o7Mw9eGrld/DCC8ikxHUDvwzLZH8x8j/ANYCy9l+J+DqLa0eMDz++EFVFHdDqEsIbXW1ruh9EecfR2iwKfUO2bnbj34oH/aoLKKaKe7dblTfRRn+dH0l1cRi6MZ38NKP2uKCkiltt9wzl96qD4NgiH7pW5TQyxZ7Sqmnzy7QMGP0WhBsIiICIiAsZWJeMRP7PBfwnhzyz0XI2Oo1DdLVHWwXambVtcY6qkqKL2I5W7PjBa4OHtfGPFtg4QdgvnLNHFG+SV7WRsBc5ziAGgcyT0Ue1X8zVT7fdqf1fco2GQxOfxRzMHN8T9uJo68iNsgZC14QdUTCaTayRuzFHj/fXA54z/lg8h8bGeWEHqOqvF8cJbY9lut2fYqJoS+acd7WHAY3uLsk9w2K9TW7UceHUd/gkcObKygDmnyLHNI+vyV8DCyg4m4N1A29UNdebTDW0FDxvjjtkxe9sp2bIWPDScNLtgT72wJXWW2uhuNHHVU4lEb84EsTo3gg4ILXAEHPetnCygIiIIurYKSWyzy3KR4oqUGoqImuDWzsYCeBx+STjI64wdiQc6Ot81r0taqGp/DwUsbJBjGHY3H51qXqRt8uTLDAHPp4nMmuUjfda0bthJ+U44JHyAc+8M9Ig5fU7nVN5tdHa2O9bxSNnE42ZBBxYk4z1DxkBnMkZ24eIbOqqapZHT3ikfxSWvtJzTEDFQzhw5uejsZ4Tyzz2Knaopaij1HQXuOn7SiYWCsfE1zpWBnaBhDGglzfhXZ7uazddSx3a3VFv09TVlbV1UToWSCleyKEuGON73gAAZzjmcbIOqppWTwMljOWSNDm+R3X1XwoYG0tHDTs92KNrG+QGF90BERAREQEREBERAREQEREBcte436euLtQ0kTnUkoDbrDGMnhHuzgdXM5O6lvzQF1K8vaHtLXAFpGCCMghBMuVqteoKSAV8EVXCC2WJ2duXMEdCCQRyIJB2KpjhY0AYDQNgOQC5Snor1p6pfb7HRxVlrmdxUxnqOzbQfKYRguczq0NBxnGwwRuHT01wIfqC5TVYPOkgzBTddi0HieN/jOI2GwQeq+/vmkdSacgbcawO4XycXDTwd5fJyJHyG5dy5DdamNTWN3ayyfdBSPPFK1kbYaiE9eAe69vc04cO9x2XSU1NBSQMgpYYoYY2hrI4mBrWDuAGwX1xsgk2rUdoujuzpq2MVAGX003wc0e+Pajdhw/Mq2Vo3GzWy6BnrO30tXwHLTPC15ae8EjY+IXK3rRFLTVEVxs1K+URNLZrcaqRrZ25zlh4sNkHTOx5HGcgOvuFwordTmevq4aaIfHleGj61DddbpeyIbDTS0lI73rnVxcOB/lROw5x8XANH5XJedNWvTFbHHdLXRRSzMc5va1LXSTQSDZzTx5cxw3BGy6cDCDlLJAdOagks5mnlo7g11VTSzvL39sPwrC488jhePN/QLrFF1PaZrpRwuoZo4LhSTsnpZ3gkNcDgg434XNLmnz8FrOrNWscQLLaJR8oXSRmfo7E/rQdFkLzKXdm/suEyYPCHHAz0z4KB/WO5zCGpjhtFMzHHLTzieWU9zCWgNHeSM9wHNagmqdKXFvpdTUVdkrJWsbNPI6SSilIAHG45zG49T7pIHI7BUc7UhPswWlvnPKf3AsZ1KR7loH/XKf2BWQcrKCS1t/Iw59saccwyR2/lkLyINRYOa6189j6HJsO78KrCIJHY6g/wAba89/ocn2q99hfcD74W4Hr/sDz/GVREEr0e/fjO3f+vf9svPot9PO7UQ8re77VV0QSm0l6yOO60pHXFCR/EVOMODAHuDnAbkDGfoXpEBERAREQEREDCYREBERAWMBZRBz11sM7a592sE7aO5nBla4fAVgG2JWjrjYPG48RsvvaNQQ1s/oNZE+hujQS+jnO7gObo3cnt5bjvGcK0d1o3W0UF4pxBcqSKoYCHN4xuxw5Fp5g+IQbuyl3K/W+3z+iyzGWsLeJtJTtMsxHLPA3cDJG5wBncrUZpWLeOW73mWm24ad9a4AY5e0MPPLq4565VO22qgtUJit1HBTMJyREwNye89580EepuOpnQPqqOyQMhjw4U1RUA1EwB3ADfYacbjLjvscLfoK22altUnZhs9NK10NRBMzDmnk6ORp3B5ggqsFIuWnqSuqvTWPno6/h4fS6STs3kDOA7m14GTgOBAygm2SsmslyZp26zOkikH3rrJDkzsA3ieesjR1+MN+YKuXGS4sbF6tp6aYl2JPSJnRhoxzGGuzvjbZRqvTNbcRFBdr3JV0cczJuy9FjY5zmODm+2BtuBnAHVdKNggmMkvjh8JT2+M+E73fuheHjUJJ7N9qaPymSOx9YVdEEiOPUOB2tXa8534aWT7RfQw3vO1dbx/2Tz/FVNEEswXsje5ULfm0Lv2ylZNLdXNwLpG094pB/MqaINCmpa6N4dUXJ8wHNvYsaCt8ckRAREQEREBERAREQEREBERAREQEREBERAREQEREBERAREQEREBERB//2Q=="/>
          <p:cNvSpPr>
            <a:spLocks noChangeAspect="1" noChangeArrowheads="1"/>
          </p:cNvSpPr>
          <p:nvPr/>
        </p:nvSpPr>
        <p:spPr bwMode="auto">
          <a:xfrm>
            <a:off x="0" y="-469900"/>
            <a:ext cx="1685925" cy="9620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http://t1.gstatic.com/images?q=tbn:ANd9GcSvqhUxrpJA9ID82kH2GJKiE_uhenGMnkCnRR_PudSbrNnyXCQJ-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514600"/>
            <a:ext cx="4343400" cy="23526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8000" b="1" dirty="0" smtClean="0">
                <a:latin typeface="ZB Manuscript Bold" pitchFamily="2" charset="0"/>
              </a:rPr>
              <a:t>Curious</a:t>
            </a:r>
            <a:endParaRPr lang="en-US" sz="8000" b="1" dirty="0">
              <a:latin typeface="ZB Manuscript Bold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/>
          <a:lstStyle/>
          <a:p>
            <a:pPr algn="ctr"/>
            <a:r>
              <a:rPr lang="en-US" sz="4400" dirty="0" smtClean="0">
                <a:latin typeface="+mj-lt"/>
              </a:rPr>
              <a:t>Interested in knowing about something</a:t>
            </a:r>
          </a:p>
          <a:p>
            <a:endParaRPr lang="en-US" dirty="0"/>
          </a:p>
        </p:txBody>
      </p:sp>
      <p:pic>
        <p:nvPicPr>
          <p:cNvPr id="14338" name="Picture 2" descr="http://www.labrache.com/Pc096371bf_BG_Raoul_prowling_for_B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819400"/>
            <a:ext cx="4267200" cy="282466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71600" y="5780782"/>
            <a:ext cx="6324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The cat was curious about the butterfly.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latin typeface="ZB Manuscript Bold" pitchFamily="2" charset="0"/>
              </a:rPr>
              <a:t>fascinated</a:t>
            </a:r>
            <a:endParaRPr lang="en-US" sz="7200" b="1" dirty="0">
              <a:latin typeface="ZB Manuscript Bold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534400" cy="452596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+mj-lt"/>
              </a:rPr>
              <a:t>Interested in something; holding someone’s attention</a:t>
            </a:r>
            <a:endParaRPr lang="en-US" dirty="0">
              <a:latin typeface="+mj-lt"/>
            </a:endParaRPr>
          </a:p>
        </p:txBody>
      </p:sp>
      <p:pic>
        <p:nvPicPr>
          <p:cNvPr id="8194" name="Picture 2" descr="http://t2.gstatic.com/images?q=tbn:ANd9GcQNL8B4_yRqT_igHplnw_BOss2rhiEESJF_ycgMjdPVfYl6S2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057400"/>
            <a:ext cx="5438775" cy="361925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19200" y="6019800"/>
            <a:ext cx="66910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The boy was fascinated with the green grass.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latin typeface="ZB Manuscript Bold" pitchFamily="2" charset="0"/>
              </a:rPr>
              <a:t>whisked</a:t>
            </a:r>
            <a:endParaRPr lang="en-US" sz="7200" b="1" dirty="0">
              <a:latin typeface="ZB Manuscript Bold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602163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+mj-lt"/>
              </a:rPr>
              <a:t>To brush off; to move quickly</a:t>
            </a:r>
            <a:endParaRPr lang="en-US" sz="44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56388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The girl was whisked away.</a:t>
            </a:r>
            <a:endParaRPr lang="en-US" sz="3600" b="1" dirty="0"/>
          </a:p>
        </p:txBody>
      </p:sp>
      <p:pic>
        <p:nvPicPr>
          <p:cNvPr id="7170" name="Picture 2" descr="http://t2.gstatic.com/images?q=tbn:ANd9GcTuJxyMu2l5jbBDHUJONj7tgmTpaLNMDB0Oe6qqaNC5hDyRlAs6JNOsyyt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209800"/>
            <a:ext cx="3838575" cy="28752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Which goes with curious?</a:t>
            </a:r>
            <a:endParaRPr lang="en-US" b="1" dirty="0"/>
          </a:p>
        </p:txBody>
      </p:sp>
      <p:pic>
        <p:nvPicPr>
          <p:cNvPr id="6146" name="Picture 2" descr="http://t2.gstatic.com/images?q=tbn:ANd9GcRAr11vCDe8ZHR3qUafp9jfa2qOyP53GaDM9g3zSbzuNQ1bvPIxQ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05000"/>
            <a:ext cx="3427506" cy="2819400"/>
          </a:xfrm>
          <a:prstGeom prst="rect">
            <a:avLst/>
          </a:prstGeom>
          <a:noFill/>
        </p:spPr>
      </p:pic>
      <p:pic>
        <p:nvPicPr>
          <p:cNvPr id="6148" name="Picture 4" descr="http://t1.gstatic.com/images?q=tbn:ANd9GcQStl8dDGopuKXxmCCHCooXjlgMgsuId06saQu7EjlnRT2oE6klt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828800"/>
            <a:ext cx="4351309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Which goes with fascinated?</a:t>
            </a:r>
            <a:endParaRPr lang="en-US" b="1" dirty="0"/>
          </a:p>
        </p:txBody>
      </p:sp>
      <p:pic>
        <p:nvPicPr>
          <p:cNvPr id="5122" name="Picture 2" descr="http://t0.gstatic.com/images?q=tbn:ANd9GcQGC2NWX2Gz9LoAn5B8GZNAsnplmKj1XN-VW4SBLCj3TQgEuuG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1905000"/>
            <a:ext cx="4351309" cy="2895600"/>
          </a:xfrm>
          <a:prstGeom prst="rect">
            <a:avLst/>
          </a:prstGeom>
          <a:noFill/>
        </p:spPr>
      </p:pic>
      <p:pic>
        <p:nvPicPr>
          <p:cNvPr id="5124" name="Picture 4" descr="http://t1.gstatic.com/images?q=tbn:ANd9GcRi_ZI6OYyEGAFV1TpyCuP_0KSmxvLWW1gnr9F1BnsU9pUrOmijUczCxmd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981200"/>
            <a:ext cx="319696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Which goes with whisked?</a:t>
            </a:r>
            <a:endParaRPr lang="en-US" b="1" dirty="0"/>
          </a:p>
        </p:txBody>
      </p:sp>
      <p:pic>
        <p:nvPicPr>
          <p:cNvPr id="4098" name="Picture 2" descr="http://t0.gstatic.com/images?q=tbn:ANd9GcT9b1g63jFVgWUT1gY9k5aHncSDqeG3G1lOHIVWT0F_nf81uA1bq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371599"/>
            <a:ext cx="3881377" cy="4339087"/>
          </a:xfrm>
          <a:prstGeom prst="rect">
            <a:avLst/>
          </a:prstGeom>
          <a:noFill/>
        </p:spPr>
      </p:pic>
      <p:pic>
        <p:nvPicPr>
          <p:cNvPr id="4100" name="Picture 4" descr="http://t3.gstatic.com/images?q=tbn:ANd9GcQVEOWYCZlSHb6yaVvcH1XSA69Krn1MlsUjqjtUoxwY-UYDiikCpbYDRr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057400"/>
            <a:ext cx="4295274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6002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Which word goes with this picture?</a:t>
            </a:r>
            <a:br>
              <a:rPr lang="en-US" sz="4000" b="1" dirty="0" smtClean="0"/>
            </a:br>
            <a:r>
              <a:rPr lang="en-US" sz="4000" b="1" dirty="0" smtClean="0">
                <a:solidFill>
                  <a:srgbClr val="002060"/>
                </a:solidFill>
              </a:rPr>
              <a:t>(curious, fascinated, whisked)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3074" name="Picture 2" descr="http://t1.gstatic.com/images?q=tbn:ANd9GcSirEX8gmpYHJn3NAr9vJic4VBX7E4HVjGkzt-Nnw39oB0GJc1Sj0qnLJ5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00200"/>
            <a:ext cx="3810000" cy="506730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876800" y="2209800"/>
            <a:ext cx="426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The dog was ____________ about the treats in the cabinet.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Which word goes with this picture?</a:t>
            </a:r>
            <a:br>
              <a:rPr lang="en-US" b="1" dirty="0" smtClean="0"/>
            </a:br>
            <a:r>
              <a:rPr lang="en-US" b="1" dirty="0" smtClean="0">
                <a:solidFill>
                  <a:srgbClr val="002060"/>
                </a:solidFill>
              </a:rPr>
              <a:t> (curious, fascinated, whisked)</a:t>
            </a:r>
            <a:endParaRPr lang="en-US" dirty="0"/>
          </a:p>
        </p:txBody>
      </p:sp>
      <p:pic>
        <p:nvPicPr>
          <p:cNvPr id="2050" name="Picture 2" descr="http://t3.gstatic.com/images?q=tbn:ANd9GcRzHBstu_ZffTpCsxPikzezkEelKYKJ0Ulrx9QGV1Ybtbbvi8rQ1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600200"/>
            <a:ext cx="5514975" cy="366996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90600" y="5791200"/>
            <a:ext cx="68846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The dog was ______________ with the horse.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102</Words>
  <Application>Microsoft Office PowerPoint</Application>
  <PresentationFormat>On-screen Show (4:3)</PresentationFormat>
  <Paragraphs>18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Curious George H.A. Rey  Old Wire Road Elementary Kindergarten</vt:lpstr>
      <vt:lpstr>Curious</vt:lpstr>
      <vt:lpstr>fascinated</vt:lpstr>
      <vt:lpstr>whisked</vt:lpstr>
      <vt:lpstr>Which goes with curious?</vt:lpstr>
      <vt:lpstr>Which goes with fascinated?</vt:lpstr>
      <vt:lpstr>Which goes with whisked?</vt:lpstr>
      <vt:lpstr>Which word goes with this picture? (curious, fascinated, whisked)</vt:lpstr>
      <vt:lpstr>Which word goes with this picture?  (curious, fascinated, whisked)</vt:lpstr>
      <vt:lpstr>Which word goes with this picture?  (curious, fascinated, whisked)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</dc:creator>
  <cp:lastModifiedBy>st</cp:lastModifiedBy>
  <cp:revision>18</cp:revision>
  <dcterms:created xsi:type="dcterms:W3CDTF">2012-09-19T14:27:08Z</dcterms:created>
  <dcterms:modified xsi:type="dcterms:W3CDTF">2012-10-22T14:12:00Z</dcterms:modified>
</cp:coreProperties>
</file>